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7"/>
  </p:notesMasterIdLst>
  <p:sldIdLst>
    <p:sldId id="256" r:id="rId2"/>
    <p:sldId id="283" r:id="rId3"/>
    <p:sldId id="285" r:id="rId4"/>
    <p:sldId id="286" r:id="rId5"/>
    <p:sldId id="28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27749A-7E74-4200-960A-A85A527D1675}" type="datetimeFigureOut">
              <a:rPr lang="de-DE" smtClean="0"/>
              <a:t>28.03.2016</a:t>
            </a:fld>
            <a:endParaRPr lang="de-D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C5F65-F2C4-4D6E-AA15-8B70F025517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94794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75656" y="6356350"/>
            <a:ext cx="6002276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The Common Rhythms of the Arabic-Oriental Music                   Dr. G. Yammine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863008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fld id="{D2E57653-3E58-4892-A7ED-712530ACC6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75656" y="6356350"/>
            <a:ext cx="6002276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The Common Rhythms of the Arabic-Oriental Music                   Dr. G. Yammine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863008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fld id="{D2E57653-3E58-4892-A7ED-712530ACC6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75656" y="6356350"/>
            <a:ext cx="6002276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The Common Rhythms of the Arabic-Oriental Music                   Dr. G. Yammine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863008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fld id="{D2E57653-3E58-4892-A7ED-712530ACC6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 eaLnBrk="1" latinLnBrk="0" hangingPunct="1"/>
            <a:r>
              <a:rPr lang="de-DE" smtClean="0"/>
              <a:t>29.03.2016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The Common Rhythms of the Arabic-Oriental Music                   Dr. G. Yammine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 eaLnBrk="1" latinLnBrk="0" hangingPunct="1"/>
            <a:r>
              <a:rPr lang="de-DE" smtClean="0"/>
              <a:t>29.03.2016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The Common Rhythms of the Arabic-Oriental Music                   Dr. G. Yammine</a:t>
            </a:r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75656" y="6356350"/>
            <a:ext cx="6002276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The Common Rhythms of the Arabic-Oriental Music                   Dr. G. Yammine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863008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fld id="{D2E57653-3E58-4892-A7ED-712530ACC6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75656" y="6356350"/>
            <a:ext cx="6002276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The Common Rhythms of the Arabic-Oriental Music                   Dr. G. Yammine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863008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fld id="{D2E57653-3E58-4892-A7ED-712530ACC6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 eaLnBrk="1" latinLnBrk="0" hangingPunct="1"/>
            <a:r>
              <a:rPr lang="de-DE" smtClean="0"/>
              <a:t>29.03.2016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The Common Rhythms of the Arabic-Oriental Music                   Dr. G. Yammine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 eaLnBrk="1" latinLnBrk="0" hangingPunct="1"/>
            <a:r>
              <a:rPr lang="de-DE" smtClean="0"/>
              <a:t>29.03.2016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The Common Rhythms of the Arabic-Oriental Music                   Dr. G. Yammine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/>
          <a:lstStyle/>
          <a:p>
            <a:pPr eaLnBrk="1" latinLnBrk="0" hangingPunct="1"/>
            <a:r>
              <a:rPr lang="de-DE" smtClean="0"/>
              <a:t>29.03.2016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r>
              <a:rPr kumimoji="0" lang="en-US" smtClean="0"/>
              <a:t>The Common Rhythms of the Arabic-Oriental Music                   Dr. G. Yammine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75656" y="6356350"/>
            <a:ext cx="6002276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The Common Rhythms of the Arabic-Oriental Music                   Dr. G. Yammine</a:t>
            </a:r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863008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fld id="{D2E57653-3E58-4892-A7ED-712530ACC6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75656" y="6356350"/>
            <a:ext cx="6002276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The Common Rhythms of the Arabic-Oriental Music                   Dr. G. Yammine</a:t>
            </a:r>
            <a:endParaRPr lang="en-US" dirty="0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863008" cy="36576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Calibri" panose="020F0502020204030204" pitchFamily="34" charset="0"/>
              </a:defRPr>
            </a:lvl1pPr>
          </a:lstStyle>
          <a:p>
            <a:fld id="{D2E57653-3E58-4892-A7ED-712530ACC6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Calibri" panose="020F0502020204030204" pitchFamily="34" charset="0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p3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6.png"/><Relationship Id="rId5" Type="http://schemas.microsoft.com/office/2007/relationships/media" Target="../media/media3.mp3"/><Relationship Id="rId10" Type="http://schemas.openxmlformats.org/officeDocument/2006/relationships/image" Target="../media/image5.png"/><Relationship Id="rId4" Type="http://schemas.openxmlformats.org/officeDocument/2006/relationships/audio" Target="../media/media2.mp3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5.mp3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audio" Target="../media/media6.mp3"/><Relationship Id="rId11" Type="http://schemas.openxmlformats.org/officeDocument/2006/relationships/image" Target="../media/image6.png"/><Relationship Id="rId5" Type="http://schemas.microsoft.com/office/2007/relationships/media" Target="../media/media6.mp3"/><Relationship Id="rId10" Type="http://schemas.openxmlformats.org/officeDocument/2006/relationships/image" Target="../media/image9.png"/><Relationship Id="rId4" Type="http://schemas.openxmlformats.org/officeDocument/2006/relationships/audio" Target="../media/media5.mp3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media" Target="../media/media8.mp3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audio" Target="../media/media9.mp3"/><Relationship Id="rId11" Type="http://schemas.openxmlformats.org/officeDocument/2006/relationships/image" Target="../media/image6.png"/><Relationship Id="rId5" Type="http://schemas.microsoft.com/office/2007/relationships/media" Target="../media/media9.mp3"/><Relationship Id="rId10" Type="http://schemas.openxmlformats.org/officeDocument/2006/relationships/image" Target="../media/image12.png"/><Relationship Id="rId4" Type="http://schemas.openxmlformats.org/officeDocument/2006/relationships/audio" Target="../media/media8.mp3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media" Target="../media/media11.wav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audio" Target="../media/media12.mp3"/><Relationship Id="rId11" Type="http://schemas.openxmlformats.org/officeDocument/2006/relationships/image" Target="../media/image6.png"/><Relationship Id="rId5" Type="http://schemas.microsoft.com/office/2007/relationships/media" Target="../media/media12.mp3"/><Relationship Id="rId10" Type="http://schemas.openxmlformats.org/officeDocument/2006/relationships/image" Target="../media/image15.png"/><Relationship Id="rId4" Type="http://schemas.openxmlformats.org/officeDocument/2006/relationships/audio" Target="../media/media11.wav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X:\Photos\Picture 34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 numberOfShades="4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6592" y="0"/>
            <a:ext cx="103802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2627784" y="3886200"/>
            <a:ext cx="5449416" cy="990600"/>
          </a:xfrm>
        </p:spPr>
        <p:txBody>
          <a:bodyPr>
            <a:normAutofit fontScale="90000"/>
          </a:bodyPr>
          <a:lstStyle/>
          <a:p>
            <a:r>
              <a:rPr lang="de-DE" dirty="0" smtClean="0"/>
              <a:t>The Common Rhythms of the Arabic-Oriental Music</a:t>
            </a:r>
            <a:endParaRPr lang="de-DE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de-DE" dirty="0" smtClean="0">
                <a:solidFill>
                  <a:schemeClr val="tx1"/>
                </a:solidFill>
              </a:rPr>
              <a:t>Dr. Gilbert Yammine</a:t>
            </a:r>
          </a:p>
          <a:p>
            <a:r>
              <a:rPr lang="de-DE" dirty="0" smtClean="0">
                <a:solidFill>
                  <a:schemeClr val="tx1"/>
                </a:solidFill>
              </a:rPr>
              <a:t>www.gilbertyammine.com</a:t>
            </a:r>
            <a:endParaRPr lang="de-DE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44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1475656" y="6356350"/>
            <a:ext cx="6002276" cy="365760"/>
          </a:xfrm>
        </p:spPr>
        <p:txBody>
          <a:bodyPr/>
          <a:lstStyle/>
          <a:p>
            <a:r>
              <a:rPr lang="en-US" smtClean="0"/>
              <a:t>The Common Rhythms of the Arabic-Oriental Music                   Dr. G. Yammine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863008" cy="365760"/>
          </a:xfrm>
        </p:spPr>
        <p:txBody>
          <a:bodyPr/>
          <a:lstStyle/>
          <a:p>
            <a:fld id="{D2E57653-3E58-4892-A7ED-712530ACC680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2"/>
          <a:stretch/>
        </p:blipFill>
        <p:spPr>
          <a:xfrm>
            <a:off x="4860032" y="1800700"/>
            <a:ext cx="2135490" cy="854818"/>
          </a:xfr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212976"/>
            <a:ext cx="2160240" cy="87934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653136"/>
            <a:ext cx="2160240" cy="7405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sp>
        <p:nvSpPr>
          <p:cNvPr id="10" name="TextBox 9"/>
          <p:cNvSpPr txBox="1"/>
          <p:nvPr/>
        </p:nvSpPr>
        <p:spPr>
          <a:xfrm>
            <a:off x="843595" y="194819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Ayoub</a:t>
            </a:r>
            <a:endParaRPr lang="de-DE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843595" y="346798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Karatchy</a:t>
            </a:r>
            <a:endParaRPr lang="de-DE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843595" y="484895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Malfouf</a:t>
            </a:r>
            <a:endParaRPr lang="de-DE" i="1" dirty="0"/>
          </a:p>
        </p:txBody>
      </p:sp>
      <p:pic>
        <p:nvPicPr>
          <p:cNvPr id="13" name="ayoub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524328" y="1828056"/>
            <a:ext cx="609600" cy="609600"/>
          </a:xfrm>
          <a:prstGeom prst="rect">
            <a:avLst/>
          </a:prstGeom>
        </p:spPr>
      </p:pic>
      <p:pic>
        <p:nvPicPr>
          <p:cNvPr id="15" name="karatchi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524328" y="3347848"/>
            <a:ext cx="609600" cy="609600"/>
          </a:xfrm>
          <a:prstGeom prst="rect">
            <a:avLst/>
          </a:prstGeom>
        </p:spPr>
      </p:pic>
      <p:pic>
        <p:nvPicPr>
          <p:cNvPr id="16" name="malfouf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7524328" y="471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1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5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05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05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1475656" y="6356350"/>
            <a:ext cx="6002276" cy="365760"/>
          </a:xfrm>
        </p:spPr>
        <p:txBody>
          <a:bodyPr/>
          <a:lstStyle/>
          <a:p>
            <a:r>
              <a:rPr lang="en-US" smtClean="0"/>
              <a:t>The Common Rhythms of the Arabic-Oriental Music                   Dr. G. Yammine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863008" cy="365760"/>
          </a:xfrm>
        </p:spPr>
        <p:txBody>
          <a:bodyPr/>
          <a:lstStyle/>
          <a:p>
            <a:fld id="{D2E57653-3E58-4892-A7ED-712530ACC680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43595" y="194819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Maksoum</a:t>
            </a:r>
            <a:endParaRPr lang="de-DE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843595" y="346798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Saidi</a:t>
            </a:r>
            <a:endParaRPr lang="de-DE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843595" y="484895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Chiftetelli</a:t>
            </a:r>
            <a:endParaRPr lang="de-DE" i="1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452" y="1776675"/>
            <a:ext cx="3047828" cy="8602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452" y="3123583"/>
            <a:ext cx="3047828" cy="8602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452" y="4691266"/>
            <a:ext cx="3510316" cy="9249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16" name="maksoum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244408" y="1901994"/>
            <a:ext cx="609600" cy="609600"/>
          </a:xfrm>
          <a:prstGeom prst="rect">
            <a:avLst/>
          </a:prstGeom>
        </p:spPr>
      </p:pic>
      <p:pic>
        <p:nvPicPr>
          <p:cNvPr id="17" name="saidi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244408" y="3248902"/>
            <a:ext cx="609600" cy="609600"/>
          </a:xfrm>
          <a:prstGeom prst="rect">
            <a:avLst/>
          </a:prstGeom>
        </p:spPr>
      </p:pic>
      <p:pic>
        <p:nvPicPr>
          <p:cNvPr id="18" name="chiftetelli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244408" y="48489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11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5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05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05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1475656" y="6356350"/>
            <a:ext cx="6002276" cy="365760"/>
          </a:xfrm>
        </p:spPr>
        <p:txBody>
          <a:bodyPr/>
          <a:lstStyle/>
          <a:p>
            <a:r>
              <a:rPr lang="en-US" smtClean="0"/>
              <a:t>The Common Rhythms of the Arabic-Oriental Music                   Dr. G. Yammine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863008" cy="365760"/>
          </a:xfrm>
        </p:spPr>
        <p:txBody>
          <a:bodyPr/>
          <a:lstStyle/>
          <a:p>
            <a:fld id="{D2E57653-3E58-4892-A7ED-712530ACC680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43595" y="194819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Zaffa</a:t>
            </a:r>
            <a:endParaRPr lang="de-DE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843595" y="346798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Wehda</a:t>
            </a:r>
            <a:endParaRPr lang="de-DE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843595" y="484895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Sudasi</a:t>
            </a:r>
            <a:endParaRPr lang="de-DE" i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064" y="1797061"/>
            <a:ext cx="3460504" cy="9118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064" y="3196718"/>
            <a:ext cx="3460504" cy="9118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064" y="4577694"/>
            <a:ext cx="4290296" cy="9118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9" name="zaff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272378" y="1948042"/>
            <a:ext cx="609600" cy="609600"/>
          </a:xfrm>
          <a:prstGeom prst="rect">
            <a:avLst/>
          </a:prstGeom>
        </p:spPr>
      </p:pic>
      <p:pic>
        <p:nvPicPr>
          <p:cNvPr id="16" name="wehde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272378" y="3347848"/>
            <a:ext cx="609600" cy="609600"/>
          </a:xfrm>
          <a:prstGeom prst="rect">
            <a:avLst/>
          </a:prstGeom>
        </p:spPr>
      </p:pic>
      <p:pic>
        <p:nvPicPr>
          <p:cNvPr id="17" name="sudasi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272378" y="47288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942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5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05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04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1475656" y="6356350"/>
            <a:ext cx="6002276" cy="365760"/>
          </a:xfrm>
        </p:spPr>
        <p:txBody>
          <a:bodyPr/>
          <a:lstStyle/>
          <a:p>
            <a:r>
              <a:rPr lang="en-US" smtClean="0"/>
              <a:t>The Common Rhythms of the Arabic-Oriental Music                   Dr. G. Yammine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863008" cy="365760"/>
          </a:xfrm>
        </p:spPr>
        <p:txBody>
          <a:bodyPr/>
          <a:lstStyle/>
          <a:p>
            <a:fld id="{D2E57653-3E58-4892-A7ED-712530ACC680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43595" y="1948190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Ugruk</a:t>
            </a:r>
            <a:endParaRPr lang="de-DE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843594" y="3467982"/>
            <a:ext cx="12801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Dawr Hindi</a:t>
            </a:r>
            <a:endParaRPr lang="de-DE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843594" y="4848958"/>
            <a:ext cx="1784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i="1" dirty="0" smtClean="0"/>
              <a:t>Semai Thakil</a:t>
            </a:r>
            <a:endParaRPr lang="de-DE" i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700807"/>
            <a:ext cx="3279246" cy="8640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220599"/>
            <a:ext cx="3279246" cy="86409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590774"/>
            <a:ext cx="3953242" cy="8857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</p:pic>
      <p:pic>
        <p:nvPicPr>
          <p:cNvPr id="15" name="darij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72400" y="1828056"/>
            <a:ext cx="609600" cy="609600"/>
          </a:xfrm>
          <a:prstGeom prst="rect">
            <a:avLst/>
          </a:prstGeom>
        </p:spPr>
      </p:pic>
      <p:pic>
        <p:nvPicPr>
          <p:cNvPr id="16" name="7-8_2 Mix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72400" y="3347848"/>
            <a:ext cx="609600" cy="609600"/>
          </a:xfrm>
          <a:prstGeom prst="rect">
            <a:avLst/>
          </a:prstGeom>
        </p:spPr>
      </p:pic>
      <p:pic>
        <p:nvPicPr>
          <p:cNvPr id="17" name="semai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172400" y="47288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598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6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7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03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Grid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0</TotalTime>
  <Words>78</Words>
  <Application>Microsoft Office PowerPoint</Application>
  <PresentationFormat>On-screen Show (4:3)</PresentationFormat>
  <Paragraphs>23</Paragraphs>
  <Slides>5</Slides>
  <Notes>0</Notes>
  <HiddenSlides>0</HiddenSlides>
  <MMClips>12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Origin</vt:lpstr>
      <vt:lpstr>The Common Rhythms of the Arabic-Oriental Music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Common Rhythms of the Arabic-Oriental Music</dc:title>
  <dc:creator>GY</dc:creator>
  <cp:lastModifiedBy>gildebert</cp:lastModifiedBy>
  <cp:revision>59</cp:revision>
  <dcterms:created xsi:type="dcterms:W3CDTF">2016-03-06T11:25:17Z</dcterms:created>
  <dcterms:modified xsi:type="dcterms:W3CDTF">2016-03-28T19:17:15Z</dcterms:modified>
</cp:coreProperties>
</file>